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3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1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1F83-D3F7-466A-8A49-7333A266A72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A33D-B1F6-452F-800B-62703C51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99060"/>
            <a:ext cx="10873232" cy="66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5156"/>
            <a:ext cx="11713628" cy="65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0556"/>
            <a:ext cx="11781373" cy="66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2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0556"/>
            <a:ext cx="11600718" cy="65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9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1800"/>
            <a:ext cx="12167419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Ornelas Jr, Armando</dc:creator>
  <cp:lastModifiedBy>Ornelas Jr, Armando</cp:lastModifiedBy>
  <cp:revision>2</cp:revision>
  <dcterms:created xsi:type="dcterms:W3CDTF">2017-01-31T22:55:57Z</dcterms:created>
  <dcterms:modified xsi:type="dcterms:W3CDTF">2017-02-15T17:16:46Z</dcterms:modified>
</cp:coreProperties>
</file>